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60" r:id="rId5"/>
    <p:sldId id="267" r:id="rId6"/>
    <p:sldId id="257" r:id="rId7"/>
    <p:sldId id="270" r:id="rId8"/>
    <p:sldId id="273" r:id="rId9"/>
    <p:sldId id="274" r:id="rId10"/>
    <p:sldId id="275" r:id="rId11"/>
    <p:sldId id="276" r:id="rId12"/>
    <p:sldId id="277" r:id="rId13"/>
    <p:sldId id="258" r:id="rId14"/>
    <p:sldId id="259" r:id="rId1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0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8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5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9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2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5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20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85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2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1DFBC-D3AE-4F25-A424-2E66A6B18BF6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025D7-D5BA-456D-BD7A-077D4F5C9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5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ropbox.com/sh/ltuebgfhxn5l7w6/AABi2WPXw3wQtpbRQgoAkKTYa?dl=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09119" y="26627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Lakeside Shops and Business Park, LLC</a:t>
            </a:r>
          </a:p>
        </p:txBody>
      </p:sp>
      <p:sp>
        <p:nvSpPr>
          <p:cNvPr id="6" name="Rectangle 5"/>
          <p:cNvSpPr/>
          <p:nvPr/>
        </p:nvSpPr>
        <p:spPr>
          <a:xfrm>
            <a:off x="3550508" y="10875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Planning for 10,800 feet retail/restaurant</a:t>
            </a:r>
          </a:p>
          <a:p>
            <a:r>
              <a:rPr lang="en-US" dirty="0"/>
              <a:t>Office warehouse space designed at 43,000SF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9" y="2010894"/>
            <a:ext cx="8363820" cy="3780306"/>
          </a:xfrm>
          <a:prstGeom prst="rect">
            <a:avLst/>
          </a:prstGeom>
        </p:spPr>
      </p:pic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61" y="2010894"/>
            <a:ext cx="2952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0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019759"/>
              </p:ext>
            </p:extLst>
          </p:nvPr>
        </p:nvGraphicFramePr>
        <p:xfrm>
          <a:off x="1638901" y="1070490"/>
          <a:ext cx="8128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8901" y="1070490"/>
                        <a:ext cx="8128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93557" y="502508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D Floor Plans</a:t>
            </a:r>
          </a:p>
        </p:txBody>
      </p:sp>
    </p:spTree>
    <p:extLst>
      <p:ext uri="{BB962C8B-B14F-4D97-AF65-F5344CB8AC3E}">
        <p14:creationId xmlns:p14="http://schemas.microsoft.com/office/powerpoint/2010/main" val="1243236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679385"/>
              </p:ext>
            </p:extLst>
          </p:nvPr>
        </p:nvGraphicFramePr>
        <p:xfrm>
          <a:off x="1622425" y="1045777"/>
          <a:ext cx="8128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22425" y="1045777"/>
                        <a:ext cx="8128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86681" y="428368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E Floor Plan</a:t>
            </a:r>
          </a:p>
        </p:txBody>
      </p:sp>
    </p:spTree>
    <p:extLst>
      <p:ext uri="{BB962C8B-B14F-4D97-AF65-F5344CB8AC3E}">
        <p14:creationId xmlns:p14="http://schemas.microsoft.com/office/powerpoint/2010/main" val="371954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m 720 @ McCormick, Oak Point, TX for sale RedlindedOakPointCornerAerial- Image 1 of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0" y="1048020"/>
            <a:ext cx="5141989" cy="39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3773" y="255373"/>
            <a:ext cx="630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Hwy 720 Corridor (Eldorado to Hwy 380) North of Subject project</a:t>
            </a:r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38" y="624704"/>
            <a:ext cx="4961805" cy="57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4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8424" y="98425"/>
          <a:ext cx="11599306" cy="7153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4" imgH="7543685" progId="AcroExch.Document.DC">
                  <p:embed/>
                </p:oleObj>
              </mc:Choice>
              <mc:Fallback>
                <p:oleObj name="Acrobat Document" r:id="rId2" imgW="11658514" imgH="7543685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4" y="98425"/>
                        <a:ext cx="11599306" cy="7153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020065" y="1210962"/>
            <a:ext cx="461319" cy="261963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036541" y="733168"/>
            <a:ext cx="1145059" cy="486032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56886" y="733168"/>
            <a:ext cx="708455" cy="332808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81384" y="3830595"/>
            <a:ext cx="1383957" cy="23065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3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10"/>
            <a:ext cx="12192000" cy="551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721" y="131806"/>
            <a:ext cx="463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 Thru Included and retail approx. 11,200SF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065" y="2959097"/>
            <a:ext cx="471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6102" y="183875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5897" y="149276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5925" y="897924"/>
            <a:ext cx="495010" cy="93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D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1652" y="673710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E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448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024"/>
            <a:ext cx="10515600" cy="1325563"/>
          </a:xfrm>
        </p:spPr>
        <p:txBody>
          <a:bodyPr/>
          <a:lstStyle/>
          <a:p>
            <a:r>
              <a:rPr lang="en-US" b="1" dirty="0"/>
              <a:t>Property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8403"/>
            <a:ext cx="10515600" cy="4649315"/>
          </a:xfrm>
        </p:spPr>
        <p:txBody>
          <a:bodyPr>
            <a:normAutofit/>
          </a:bodyPr>
          <a:lstStyle/>
          <a:p>
            <a:r>
              <a:rPr lang="en-US" sz="2000" dirty="0"/>
              <a:t>Located on the west side of Little Elm-Targeted as the next growth market for the city</a:t>
            </a:r>
          </a:p>
          <a:p>
            <a:r>
              <a:rPr lang="en-US" sz="2000" dirty="0"/>
              <a:t>Positioned slightly off a major intersection of Eldorado and Highway 720.  Three miles from the Lake Lewisville Toll Bridge that connects east and west Denton County and five miles south of highway 380</a:t>
            </a:r>
          </a:p>
          <a:p>
            <a:r>
              <a:rPr lang="en-US" sz="2000" dirty="0"/>
              <a:t>Presently heavy new home construction in five-mile radius with over 5,000 units planned</a:t>
            </a:r>
          </a:p>
          <a:p>
            <a:r>
              <a:rPr lang="en-US" sz="2000" dirty="0"/>
              <a:t>Recent Little Elm West Side Study </a:t>
            </a:r>
            <a:r>
              <a:rPr lang="en-US" sz="2000"/>
              <a:t>lays nearby city </a:t>
            </a:r>
            <a:r>
              <a:rPr lang="en-US" sz="2000" dirty="0"/>
              <a:t>uses which bolster Mixed Use Residential. </a:t>
            </a:r>
            <a:r>
              <a:rPr lang="en-US" sz="2000" u="sng" dirty="0">
                <a:hlinkClick r:id="rId2"/>
              </a:rPr>
              <a:t>https://www.dropbox.com/sh/ltuebgfhxn5l7w6/AABi2WPXw3wQtpbRQgoAkKTYa?dl=0</a:t>
            </a:r>
            <a:endParaRPr lang="en-US" sz="2000" dirty="0"/>
          </a:p>
          <a:p>
            <a:r>
              <a:rPr lang="en-US" sz="2000" dirty="0"/>
              <a:t>New Walker Middle School opened on Eldorado with 2,000 students. Walking distance</a:t>
            </a:r>
          </a:p>
          <a:p>
            <a:r>
              <a:rPr lang="en-US" sz="2000" dirty="0"/>
              <a:t>All buildings will have 100% brick elevations</a:t>
            </a:r>
          </a:p>
          <a:p>
            <a:r>
              <a:rPr lang="en-US" sz="2000" dirty="0"/>
              <a:t>All Buildings have 100% HVAC- Premium rent for conditioned space</a:t>
            </a:r>
          </a:p>
          <a:p>
            <a:r>
              <a:rPr lang="en-US" sz="2000" dirty="0"/>
              <a:t>Office spaces range from 2,000 to 5,000SF</a:t>
            </a:r>
          </a:p>
          <a:p>
            <a:r>
              <a:rPr lang="en-US" sz="2000" dirty="0"/>
              <a:t>Security and Gated Property in rear</a:t>
            </a:r>
          </a:p>
        </p:txBody>
      </p:sp>
    </p:spTree>
    <p:extLst>
      <p:ext uri="{BB962C8B-B14F-4D97-AF65-F5344CB8AC3E}">
        <p14:creationId xmlns:p14="http://schemas.microsoft.com/office/powerpoint/2010/main" val="309200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m 720 @ McCormick, Oak Point, TX for sale RedlindedOakPointCornerAerial- Image 1 of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4" y="947352"/>
            <a:ext cx="5141989" cy="39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3773" y="255373"/>
            <a:ext cx="630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Hwy 720 Corridor (Eldorado to Hwy 380) North of Subject project</a:t>
            </a:r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38" y="624704"/>
            <a:ext cx="4961805" cy="57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1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050894"/>
              </p:ext>
            </p:extLst>
          </p:nvPr>
        </p:nvGraphicFramePr>
        <p:xfrm>
          <a:off x="98424" y="98425"/>
          <a:ext cx="11599306" cy="7153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4" imgH="7543685" progId="AcroExch.Document.DC">
                  <p:embed/>
                </p:oleObj>
              </mc:Choice>
              <mc:Fallback>
                <p:oleObj name="Acrobat Document" r:id="rId2" imgW="11658514" imgH="75436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4" y="98425"/>
                        <a:ext cx="11599306" cy="7153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020065" y="1210962"/>
            <a:ext cx="461319" cy="261963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036541" y="733168"/>
            <a:ext cx="1145059" cy="486032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56886" y="733168"/>
            <a:ext cx="708455" cy="332808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81384" y="3830595"/>
            <a:ext cx="1383957" cy="23065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52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710"/>
            <a:ext cx="12192000" cy="551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721" y="131806"/>
            <a:ext cx="463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 Thru Included and retail approx. 11,200SF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065" y="2959097"/>
            <a:ext cx="471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A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6102" y="183875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5897" y="149276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5925" y="897924"/>
            <a:ext cx="495010" cy="93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D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1652" y="673710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E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303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83400"/>
              </p:ext>
            </p:extLst>
          </p:nvPr>
        </p:nvGraphicFramePr>
        <p:xfrm>
          <a:off x="98424" y="98425"/>
          <a:ext cx="11772299" cy="64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Exch.Document.DC">
                  <p:embed/>
                </p:oleObj>
              </mc:Choice>
              <mc:Fallback>
                <p:oleObj name="Acrobat Document" r:id="rId2" imgW="24688800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4" y="98425"/>
                        <a:ext cx="11772299" cy="646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89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682" y="351338"/>
            <a:ext cx="2365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Project Examples</a:t>
            </a:r>
          </a:p>
        </p:txBody>
      </p:sp>
      <p:pic>
        <p:nvPicPr>
          <p:cNvPr id="3" name="C25C8B17-9F20-451B-97BA-769C1C212E6A" descr="C25C8B17-9F20-451B-97BA-769C1C212E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6" y="1306888"/>
            <a:ext cx="2657347" cy="199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7C68C40F-610A-4505-8611-6B484AEF6363" descr="7C68C40F-610A-4505-8611-6B484AEF6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42" y="3967584"/>
            <a:ext cx="2742470" cy="20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F35250A5-5980-4AED-B7CC-F3BA73A36C2E" descr="F35250A5-5980-4AED-B7CC-F3BA73A36C2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61" y="3785931"/>
            <a:ext cx="2576556" cy="19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5BDBF39C-3E30-4C4B-B987-1DFBB23032BD" descr="5BDBF39C-3E30-4C4B-B987-1DFBB23032B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92" y="3785931"/>
            <a:ext cx="2576556" cy="19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7D84575A-06A1-4378-9CBC-8A3A6822C343" descr="7D84575A-06A1-4378-9CBC-8A3A6822C3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42" y="1243045"/>
            <a:ext cx="3324612" cy="24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787594"/>
              </p:ext>
            </p:extLst>
          </p:nvPr>
        </p:nvGraphicFramePr>
        <p:xfrm>
          <a:off x="938684" y="1185820"/>
          <a:ext cx="8128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8684" y="1185820"/>
                        <a:ext cx="8128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53514" y="510746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B Floor Plans</a:t>
            </a:r>
          </a:p>
        </p:txBody>
      </p:sp>
    </p:spTree>
    <p:extLst>
      <p:ext uri="{BB962C8B-B14F-4D97-AF65-F5344CB8AC3E}">
        <p14:creationId xmlns:p14="http://schemas.microsoft.com/office/powerpoint/2010/main" val="919701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882836"/>
              </p:ext>
            </p:extLst>
          </p:nvPr>
        </p:nvGraphicFramePr>
        <p:xfrm>
          <a:off x="1408242" y="1128155"/>
          <a:ext cx="8128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8242" y="1128155"/>
                        <a:ext cx="8128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39330" y="560173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C Floor Plans</a:t>
            </a:r>
          </a:p>
        </p:txBody>
      </p:sp>
    </p:spTree>
    <p:extLst>
      <p:ext uri="{BB962C8B-B14F-4D97-AF65-F5344CB8AC3E}">
        <p14:creationId xmlns:p14="http://schemas.microsoft.com/office/powerpoint/2010/main" val="232350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233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Property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kelleher</dc:creator>
  <cp:lastModifiedBy>Dan Kelleher</cp:lastModifiedBy>
  <cp:revision>41</cp:revision>
  <cp:lastPrinted>2021-07-22T13:17:48Z</cp:lastPrinted>
  <dcterms:created xsi:type="dcterms:W3CDTF">2021-06-16T02:03:00Z</dcterms:created>
  <dcterms:modified xsi:type="dcterms:W3CDTF">2023-05-30T02:06:07Z</dcterms:modified>
</cp:coreProperties>
</file>